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17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20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1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4" Type="http://schemas.openxmlformats.org/officeDocument/2006/relationships/image" Target="../media/image10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" Type="http://schemas.openxmlformats.org/officeDocument/2006/relationships/image" Target="../media/image133.png"/><Relationship Id="rId21" Type="http://schemas.openxmlformats.org/officeDocument/2006/relationships/image" Target="../media/image147.png"/><Relationship Id="rId7" Type="http://schemas.openxmlformats.org/officeDocument/2006/relationships/image" Target="../media/image137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2" Type="http://schemas.openxmlformats.org/officeDocument/2006/relationships/image" Target="../media/image132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21.png"/><Relationship Id="rId24" Type="http://schemas.openxmlformats.org/officeDocument/2006/relationships/image" Target="../media/image150.png"/><Relationship Id="rId5" Type="http://schemas.openxmlformats.org/officeDocument/2006/relationships/image" Target="../media/image135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10" Type="http://schemas.openxmlformats.org/officeDocument/2006/relationships/image" Target="../media/image11.png"/><Relationship Id="rId19" Type="http://schemas.openxmlformats.org/officeDocument/2006/relationships/image" Target="../media/image145.png"/><Relationship Id="rId4" Type="http://schemas.openxmlformats.org/officeDocument/2006/relationships/image" Target="../media/image134.png"/><Relationship Id="rId9" Type="http://schemas.openxmlformats.org/officeDocument/2006/relationships/image" Target="../media/image10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0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1.png"/><Relationship Id="rId9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1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27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33" Type="http://schemas.openxmlformats.org/officeDocument/2006/relationships/image" Target="../media/image65.png"/><Relationship Id="rId2" Type="http://schemas.openxmlformats.org/officeDocument/2006/relationships/image" Target="../media/image3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32" Type="http://schemas.openxmlformats.org/officeDocument/2006/relationships/image" Target="../media/image64.png"/><Relationship Id="rId5" Type="http://schemas.openxmlformats.org/officeDocument/2006/relationships/image" Target="../media/image11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31" Type="http://schemas.openxmlformats.org/officeDocument/2006/relationships/image" Target="../media/image63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3" Type="http://schemas.openxmlformats.org/officeDocument/2006/relationships/image" Target="../media/image10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2" Type="http://schemas.openxmlformats.org/officeDocument/2006/relationships/image" Target="../media/image66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4" Type="http://schemas.openxmlformats.org/officeDocument/2006/relationships/image" Target="../media/image11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gif"/><Relationship Id="rId5" Type="http://schemas.openxmlformats.org/officeDocument/2006/relationships/image" Target="../media/image10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8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82302" y="-1142857"/>
            <a:ext cx="4717933" cy="4723838"/>
            <a:chOff x="1682302" y="-1142857"/>
            <a:chExt cx="4717933" cy="47238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2302" y="-1142857"/>
              <a:ext cx="4717933" cy="47238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1905" y="5200000"/>
            <a:ext cx="2000731" cy="2003235"/>
            <a:chOff x="11561905" y="5200000"/>
            <a:chExt cx="2000731" cy="20032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1905" y="5200000"/>
              <a:ext cx="2000731" cy="20032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0892" y="7510814"/>
            <a:ext cx="1165834" cy="1167293"/>
            <a:chOff x="7740892" y="7510814"/>
            <a:chExt cx="1165834" cy="11672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0892" y="7510814"/>
              <a:ext cx="1165834" cy="11672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97792" y="3189409"/>
            <a:ext cx="18581029" cy="34030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5427" y="3063697"/>
            <a:ext cx="5211679" cy="7618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0477" y="8841101"/>
            <a:ext cx="3147604" cy="5079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42062" y="8841101"/>
            <a:ext cx="2692365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8571" y="4866128"/>
            <a:ext cx="5883280" cy="5184036"/>
            <a:chOff x="1028571" y="4866128"/>
            <a:chExt cx="5883280" cy="51840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1" y="4866128"/>
              <a:ext cx="5883280" cy="518403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287" y="771611"/>
            <a:ext cx="1453674" cy="4571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10692" y="948663"/>
            <a:ext cx="238095" cy="38095"/>
            <a:chOff x="2410692" y="948663"/>
            <a:chExt cx="238095" cy="380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2410692" y="948663"/>
              <a:ext cx="238095" cy="3809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4087" y="771611"/>
            <a:ext cx="3080143" cy="4585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571" y="1364088"/>
            <a:ext cx="6171429" cy="3016865"/>
            <a:chOff x="1028571" y="1364088"/>
            <a:chExt cx="6171429" cy="30168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571" y="1364088"/>
              <a:ext cx="6171429" cy="30168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00000" y="1364088"/>
            <a:ext cx="7358678" cy="8686075"/>
            <a:chOff x="7200000" y="1364088"/>
            <a:chExt cx="7358678" cy="86860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00000" y="1364088"/>
              <a:ext cx="7358678" cy="86860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3593" y="2607528"/>
            <a:ext cx="6171429" cy="3453298"/>
            <a:chOff x="11573593" y="2607528"/>
            <a:chExt cx="6171429" cy="34532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73593" y="2607528"/>
              <a:ext cx="6171429" cy="34532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73593" y="6233332"/>
            <a:ext cx="6171429" cy="3453298"/>
            <a:chOff x="11573593" y="6233332"/>
            <a:chExt cx="6171429" cy="34532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73593" y="6233332"/>
              <a:ext cx="6171429" cy="34532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367" y="5215074"/>
            <a:ext cx="5377648" cy="6349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41096" y="6238953"/>
            <a:ext cx="4081119" cy="8634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8277" y="7245249"/>
            <a:ext cx="4740700" cy="5079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3896" y="7936851"/>
            <a:ext cx="4535880" cy="8634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401639" y="4528546"/>
            <a:ext cx="2008971" cy="2929599"/>
            <a:chOff x="9401639" y="4528546"/>
            <a:chExt cx="2008971" cy="292959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1639" y="4528546"/>
              <a:ext cx="2008971" cy="292959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88277" y="8971890"/>
            <a:ext cx="4426931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018125" y="6455648"/>
            <a:ext cx="1614900" cy="754023"/>
            <a:chOff x="13018125" y="6455648"/>
            <a:chExt cx="1614900" cy="7540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18125" y="6455648"/>
              <a:ext cx="1614900" cy="7540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51536" y="9022699"/>
            <a:ext cx="1469975" cy="603774"/>
            <a:chOff x="15351536" y="9022699"/>
            <a:chExt cx="1469975" cy="6037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1536" y="9022699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1536" y="8301140"/>
            <a:ext cx="1469975" cy="603774"/>
            <a:chOff x="15351536" y="8301140"/>
            <a:chExt cx="1469975" cy="603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51536" y="8301140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351536" y="7564709"/>
            <a:ext cx="1469975" cy="603774"/>
            <a:chOff x="15351536" y="7564709"/>
            <a:chExt cx="1469975" cy="6037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1536" y="7564709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51536" y="6842183"/>
            <a:ext cx="1469975" cy="603774"/>
            <a:chOff x="15351536" y="6842183"/>
            <a:chExt cx="1469975" cy="6037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1536" y="6842183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51536" y="6141794"/>
            <a:ext cx="1469975" cy="603774"/>
            <a:chOff x="15351536" y="6141794"/>
            <a:chExt cx="1469975" cy="6037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1536" y="6141794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351536" y="5419587"/>
            <a:ext cx="1469975" cy="603774"/>
            <a:chOff x="15351536" y="5419587"/>
            <a:chExt cx="1469975" cy="60377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1536" y="5419587"/>
              <a:ext cx="1469975" cy="6037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18125" y="7497099"/>
            <a:ext cx="1614900" cy="754023"/>
            <a:chOff x="13018125" y="7497099"/>
            <a:chExt cx="1614900" cy="7540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8125" y="7497099"/>
              <a:ext cx="1614900" cy="7540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22438" y="6453146"/>
            <a:ext cx="3673759" cy="1715337"/>
            <a:chOff x="8622438" y="6453146"/>
            <a:chExt cx="3673759" cy="171533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2438" y="6453146"/>
              <a:ext cx="3673759" cy="171533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74416" y="6600178"/>
            <a:ext cx="2987377" cy="1394854"/>
            <a:chOff x="4974416" y="6600178"/>
            <a:chExt cx="2987377" cy="139485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4416" y="6600178"/>
              <a:ext cx="2987377" cy="139485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4287" y="771611"/>
            <a:ext cx="1453674" cy="45713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410692" y="948663"/>
            <a:ext cx="238095" cy="38095"/>
            <a:chOff x="2410692" y="948663"/>
            <a:chExt cx="238095" cy="3809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410692" y="948663"/>
              <a:ext cx="238095" cy="3809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64087" y="771611"/>
            <a:ext cx="3080143" cy="45855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34244" y="3251888"/>
            <a:ext cx="11137707" cy="1656135"/>
            <a:chOff x="5834244" y="3251888"/>
            <a:chExt cx="11137707" cy="165613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4244" y="3251888"/>
              <a:ext cx="11137707" cy="165613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28571" y="1591872"/>
            <a:ext cx="4574921" cy="3694249"/>
            <a:chOff x="1028571" y="1591872"/>
            <a:chExt cx="4574921" cy="369424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571" y="1591872"/>
              <a:ext cx="4574921" cy="3694249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73244" y="1998842"/>
            <a:ext cx="6073919" cy="81332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693296" y="5889895"/>
            <a:ext cx="2648124" cy="2844597"/>
            <a:chOff x="1693296" y="5889895"/>
            <a:chExt cx="2648124" cy="28445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93296" y="5889895"/>
              <a:ext cx="2648124" cy="2844597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01662" y="8848634"/>
            <a:ext cx="1801021" cy="558716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68285" y="6820142"/>
            <a:ext cx="2750439" cy="10793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25494" y="6722162"/>
            <a:ext cx="2703104" cy="132732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492727" y="6525023"/>
            <a:ext cx="2011728" cy="634905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64156" y="7573788"/>
            <a:ext cx="1860462" cy="63490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57953" y="5411010"/>
            <a:ext cx="1947444" cy="6349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757953" y="6158866"/>
            <a:ext cx="1892842" cy="63490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757953" y="6841705"/>
            <a:ext cx="1815066" cy="634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757953" y="7554243"/>
            <a:ext cx="2062838" cy="63490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757953" y="8327485"/>
            <a:ext cx="2047759" cy="63490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757953" y="9019423"/>
            <a:ext cx="1822527" cy="63490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09076" y="7054513"/>
            <a:ext cx="508197" cy="524571"/>
            <a:chOff x="4409076" y="7054513"/>
            <a:chExt cx="508197" cy="52457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09076" y="7054513"/>
              <a:ext cx="508197" cy="524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047507" y="7049661"/>
            <a:ext cx="508197" cy="524571"/>
            <a:chOff x="8047507" y="7049661"/>
            <a:chExt cx="508197" cy="52457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47507" y="7049661"/>
              <a:ext cx="508197" cy="52457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400960" y="6538919"/>
            <a:ext cx="508197" cy="524571"/>
            <a:chOff x="12400960" y="6538919"/>
            <a:chExt cx="508197" cy="5245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400960" y="6538919"/>
              <a:ext cx="508197" cy="524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391436" y="7585263"/>
            <a:ext cx="508197" cy="524571"/>
            <a:chOff x="12391436" y="7585263"/>
            <a:chExt cx="508197" cy="52457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91436" y="7585263"/>
              <a:ext cx="508197" cy="52457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748601" y="7229784"/>
            <a:ext cx="508197" cy="524571"/>
            <a:chOff x="14748601" y="7229784"/>
            <a:chExt cx="508197" cy="52457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748601" y="7229784"/>
              <a:ext cx="508197" cy="524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1"/>
            <a:ext cx="1453674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10692" y="948663"/>
            <a:ext cx="238095" cy="38095"/>
            <a:chOff x="2410692" y="948663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410692" y="948663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4087" y="771611"/>
            <a:ext cx="2757409" cy="45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571" y="2460471"/>
            <a:ext cx="3460094" cy="3907849"/>
            <a:chOff x="1028571" y="2460471"/>
            <a:chExt cx="3460094" cy="390784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571" y="2460471"/>
              <a:ext cx="3460094" cy="39078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39321" y="2460471"/>
            <a:ext cx="10789023" cy="3855749"/>
            <a:chOff x="6839321" y="2460471"/>
            <a:chExt cx="10789023" cy="38557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9321" y="2460471"/>
              <a:ext cx="10789023" cy="38557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4722" y="2564224"/>
            <a:ext cx="735310" cy="735310"/>
            <a:chOff x="7684722" y="2564224"/>
            <a:chExt cx="735310" cy="7353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4722" y="2564224"/>
              <a:ext cx="735310" cy="7353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5958" y="5080752"/>
            <a:ext cx="3055885" cy="522192"/>
            <a:chOff x="11205958" y="5080752"/>
            <a:chExt cx="3055885" cy="5221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05958" y="5080752"/>
              <a:ext cx="3055885" cy="5221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17277" y="3411669"/>
            <a:ext cx="1922044" cy="1922044"/>
            <a:chOff x="4917277" y="3411669"/>
            <a:chExt cx="1922044" cy="19220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7277" y="3411669"/>
              <a:ext cx="1922044" cy="192204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1430" y="1455927"/>
            <a:ext cx="13417171" cy="76344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330071" y="6771799"/>
            <a:ext cx="5167660" cy="3302047"/>
            <a:chOff x="3330071" y="6771799"/>
            <a:chExt cx="5167660" cy="33020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0071" y="6771799"/>
              <a:ext cx="5167660" cy="33020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78193" y="6762194"/>
            <a:ext cx="5178679" cy="3309088"/>
            <a:chOff x="8878193" y="6762194"/>
            <a:chExt cx="5178679" cy="33090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78193" y="6762194"/>
              <a:ext cx="5178679" cy="33090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1"/>
            <a:ext cx="1002258" cy="4585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72776" y="958186"/>
            <a:ext cx="238095" cy="38095"/>
            <a:chOff x="1972776" y="958186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972776" y="958186"/>
              <a:ext cx="238095" cy="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05649" y="2607238"/>
            <a:ext cx="3761905" cy="3761905"/>
            <a:chOff x="2305649" y="2607238"/>
            <a:chExt cx="3761905" cy="37619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649" y="2607238"/>
              <a:ext cx="3761905" cy="37619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20666" y="6661288"/>
            <a:ext cx="2469025" cy="46776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5753" y="7234896"/>
            <a:ext cx="4608619" cy="17269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198204" y="2607238"/>
            <a:ext cx="3761905" cy="3761905"/>
            <a:chOff x="7198204" y="2607238"/>
            <a:chExt cx="3761905" cy="3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8204" y="2607238"/>
              <a:ext cx="3761905" cy="3761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75123" y="6661288"/>
            <a:ext cx="2438244" cy="4677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21553" y="7234896"/>
            <a:ext cx="4425851" cy="17269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51937" y="2619941"/>
            <a:ext cx="3761905" cy="3761905"/>
            <a:chOff x="12151937" y="2619941"/>
            <a:chExt cx="3761905" cy="37619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51937" y="2619941"/>
              <a:ext cx="3761905" cy="376190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94618" y="6655657"/>
            <a:ext cx="2336066" cy="46516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28572" y="7234896"/>
            <a:ext cx="3985968" cy="14031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69589" y="5681218"/>
            <a:ext cx="6737539" cy="41590"/>
            <a:chOff x="3269589" y="5681218"/>
            <a:chExt cx="6737539" cy="415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3269589" y="5681218"/>
              <a:ext cx="6737539" cy="415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85477" y="5681087"/>
            <a:ext cx="6737277" cy="41588"/>
            <a:chOff x="8185477" y="5681087"/>
            <a:chExt cx="6737277" cy="415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6200000">
              <a:off x="8185477" y="5681087"/>
              <a:ext cx="6737277" cy="41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3126" y="3000546"/>
            <a:ext cx="11843884" cy="38094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9200" y="6957657"/>
            <a:ext cx="2692365" cy="5079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66667" y="1436478"/>
            <a:ext cx="2000731" cy="2003235"/>
            <a:chOff x="12666667" y="1436478"/>
            <a:chExt cx="2000731" cy="200323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6667" y="1436478"/>
              <a:ext cx="2000731" cy="200323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9058" y="6113880"/>
            <a:ext cx="3147604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18873" y="1828397"/>
            <a:ext cx="2658251" cy="1145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287" y="771611"/>
            <a:ext cx="550842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2264" y="953515"/>
            <a:ext cx="238095" cy="38095"/>
            <a:chOff x="1462264" y="953515"/>
            <a:chExt cx="238095" cy="380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462264" y="953515"/>
              <a:ext cx="238095" cy="380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8998" y="3253739"/>
            <a:ext cx="4990038" cy="634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7559" y="3674758"/>
            <a:ext cx="1112173" cy="5208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5985" y="3253739"/>
            <a:ext cx="2647872" cy="638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5768" y="3690641"/>
            <a:ext cx="1683958" cy="5093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98725" y="3238117"/>
            <a:ext cx="2020269" cy="63850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83772" y="3707696"/>
            <a:ext cx="2583860" cy="5079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26826" y="3239363"/>
            <a:ext cx="1330127" cy="638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36345" y="3691882"/>
            <a:ext cx="1747945" cy="5093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7979" y="4614057"/>
            <a:ext cx="1310364" cy="45713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7979" y="5278496"/>
            <a:ext cx="3274880" cy="4585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89318" y="4619781"/>
            <a:ext cx="1106941" cy="4585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89318" y="5277162"/>
            <a:ext cx="903518" cy="4585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12096" y="5278492"/>
            <a:ext cx="3080143" cy="45855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12096" y="5935873"/>
            <a:ext cx="2641984" cy="45855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412096" y="4612625"/>
            <a:ext cx="1354934" cy="4585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0"/>
            <a:ext cx="337224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7439" y="943990"/>
            <a:ext cx="238095" cy="38095"/>
            <a:chOff x="4347439" y="943990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347439" y="943990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3534" y="771611"/>
            <a:ext cx="1310364" cy="45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571" y="2636024"/>
            <a:ext cx="4877314" cy="6171429"/>
            <a:chOff x="1028571" y="2636024"/>
            <a:chExt cx="487731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571" y="2636024"/>
              <a:ext cx="4877314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283182" y="5592358"/>
            <a:ext cx="5328678" cy="4151060"/>
            <a:chOff x="12283182" y="5592358"/>
            <a:chExt cx="5328678" cy="415106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83182" y="5592358"/>
              <a:ext cx="5328678" cy="4151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7889" y="2057143"/>
            <a:ext cx="4583239" cy="3923491"/>
            <a:chOff x="9947889" y="2057143"/>
            <a:chExt cx="4583239" cy="3923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47889" y="2057143"/>
              <a:ext cx="4583239" cy="3923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1430" y="1733342"/>
            <a:ext cx="6681728" cy="76188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66040" y="5367518"/>
            <a:ext cx="4411312" cy="13369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31987" y="9152958"/>
            <a:ext cx="10043162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0"/>
            <a:ext cx="3372249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47439" y="943990"/>
            <a:ext cx="238095" cy="38095"/>
            <a:chOff x="4347439" y="943990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4347439" y="943990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3534" y="771611"/>
            <a:ext cx="1310364" cy="4571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8233" y="3003896"/>
            <a:ext cx="3965609" cy="7618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97792" y="4830482"/>
            <a:ext cx="18581029" cy="34030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98160" y="4110818"/>
            <a:ext cx="5348430" cy="761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13566" y="2942256"/>
            <a:ext cx="4980413" cy="4968975"/>
            <a:chOff x="12313566" y="2942256"/>
            <a:chExt cx="4980413" cy="49689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13566" y="2942256"/>
              <a:ext cx="4980413" cy="496897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73317" y="2974093"/>
            <a:ext cx="4980413" cy="4968975"/>
            <a:chOff x="6673317" y="2974093"/>
            <a:chExt cx="4980413" cy="49689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3317" y="2974093"/>
              <a:ext cx="4980413" cy="49689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1735" y="2974273"/>
            <a:ext cx="4980413" cy="4968975"/>
            <a:chOff x="991735" y="2974273"/>
            <a:chExt cx="4980413" cy="49689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1735" y="2974273"/>
              <a:ext cx="4980413" cy="496897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287" y="771610"/>
            <a:ext cx="3372249" cy="45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47439" y="943990"/>
            <a:ext cx="238095" cy="38095"/>
            <a:chOff x="4347439" y="943990"/>
            <a:chExt cx="238095" cy="380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347439" y="943990"/>
              <a:ext cx="238095" cy="380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33534" y="640186"/>
            <a:ext cx="3274880" cy="5914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03302" y="3050697"/>
            <a:ext cx="2291835" cy="2295661"/>
            <a:chOff x="3603302" y="3050697"/>
            <a:chExt cx="2291835" cy="22956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3302" y="3050697"/>
              <a:ext cx="2291835" cy="22956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5522" y="3050697"/>
            <a:ext cx="2460155" cy="2295661"/>
            <a:chOff x="1075522" y="3050697"/>
            <a:chExt cx="2460155" cy="229566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522" y="3050697"/>
              <a:ext cx="2460155" cy="22956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3864" y="3045791"/>
            <a:ext cx="2270386" cy="2270386"/>
            <a:chOff x="14823864" y="3045791"/>
            <a:chExt cx="2270386" cy="22703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3864" y="3045791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07491" y="3045791"/>
            <a:ext cx="2270386" cy="2270386"/>
            <a:chOff x="12507491" y="3045791"/>
            <a:chExt cx="2270386" cy="22703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7491" y="3045791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63523" y="3057808"/>
            <a:ext cx="2270386" cy="2270386"/>
            <a:chOff x="9163523" y="3057808"/>
            <a:chExt cx="2270386" cy="22703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523" y="3057808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837970" y="3057808"/>
            <a:ext cx="2270386" cy="2270386"/>
            <a:chOff x="6837970" y="3057808"/>
            <a:chExt cx="2270386" cy="227038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7970" y="3057808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37970" y="5605656"/>
            <a:ext cx="2300872" cy="2229894"/>
            <a:chOff x="6837970" y="5605656"/>
            <a:chExt cx="2300872" cy="22298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7970" y="5605656"/>
              <a:ext cx="2300872" cy="222989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93409" y="5590000"/>
            <a:ext cx="2245549" cy="2245549"/>
            <a:chOff x="9193409" y="5590000"/>
            <a:chExt cx="2245549" cy="224554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3409" y="5590000"/>
              <a:ext cx="2245549" cy="22455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533386" y="5586608"/>
            <a:ext cx="2270386" cy="2270386"/>
            <a:chOff x="12533386" y="5586608"/>
            <a:chExt cx="2270386" cy="227038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33386" y="5586608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49759" y="5586608"/>
            <a:ext cx="2270386" cy="2270386"/>
            <a:chOff x="14849759" y="5586608"/>
            <a:chExt cx="2270386" cy="22703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49759" y="5586608"/>
              <a:ext cx="2270386" cy="22703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593779" y="5596132"/>
            <a:ext cx="2301359" cy="2270386"/>
            <a:chOff x="3593779" y="5596132"/>
            <a:chExt cx="2301359" cy="22703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93779" y="5596132"/>
              <a:ext cx="2301359" cy="22703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49238" y="5617919"/>
            <a:ext cx="2486439" cy="2239075"/>
            <a:chOff x="1049238" y="5617919"/>
            <a:chExt cx="2486439" cy="223907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9238" y="5617919"/>
              <a:ext cx="2486439" cy="22390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32822" y="8302457"/>
            <a:ext cx="1313864" cy="1313864"/>
            <a:chOff x="932822" y="8302457"/>
            <a:chExt cx="1313864" cy="131386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822" y="8302457"/>
              <a:ext cx="1313864" cy="131386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623586" y="8302457"/>
            <a:ext cx="1313864" cy="1313864"/>
            <a:chOff x="6623586" y="8302457"/>
            <a:chExt cx="1313864" cy="13138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23586" y="8302457"/>
              <a:ext cx="1313864" cy="131386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155606" y="8302457"/>
            <a:ext cx="1272274" cy="1272274"/>
            <a:chOff x="2155606" y="8302457"/>
            <a:chExt cx="1272274" cy="127227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55606" y="8302457"/>
              <a:ext cx="1272274" cy="127227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317884" y="8292933"/>
            <a:ext cx="1282258" cy="1282258"/>
            <a:chOff x="12317884" y="8292933"/>
            <a:chExt cx="1282258" cy="12822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17884" y="8292933"/>
              <a:ext cx="1282258" cy="128225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514463" y="8283409"/>
            <a:ext cx="1313864" cy="1291322"/>
            <a:chOff x="13514463" y="8283409"/>
            <a:chExt cx="1313864" cy="129132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14463" y="8283409"/>
              <a:ext cx="1313864" cy="129132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7870784" y="8302457"/>
            <a:ext cx="1313864" cy="1313864"/>
            <a:chOff x="7870784" y="8302457"/>
            <a:chExt cx="1313864" cy="13138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70784" y="8302457"/>
              <a:ext cx="1313864" cy="131386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394903" y="8348409"/>
            <a:ext cx="1266832" cy="1266832"/>
            <a:chOff x="3394903" y="8348409"/>
            <a:chExt cx="1266832" cy="126683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94903" y="8348409"/>
              <a:ext cx="1266832" cy="126683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790846" y="8321505"/>
            <a:ext cx="1276332" cy="1276332"/>
            <a:chOff x="14790846" y="8321505"/>
            <a:chExt cx="1276332" cy="1276332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790846" y="8321505"/>
              <a:ext cx="1276332" cy="127633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6048130" y="8311981"/>
            <a:ext cx="1304340" cy="1304340"/>
            <a:chOff x="16048130" y="8311981"/>
            <a:chExt cx="1304340" cy="130434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048130" y="8311981"/>
              <a:ext cx="1304340" cy="130434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533513" y="8323134"/>
            <a:ext cx="1283663" cy="1283663"/>
            <a:chOff x="4533513" y="8323134"/>
            <a:chExt cx="1283663" cy="1283663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33513" y="8323134"/>
              <a:ext cx="1283663" cy="1283663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089410" y="8302457"/>
            <a:ext cx="1313864" cy="1313864"/>
            <a:chOff x="9089410" y="8302457"/>
            <a:chExt cx="1313864" cy="1313864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089410" y="8302457"/>
              <a:ext cx="1313864" cy="131386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0436972" y="8340552"/>
            <a:ext cx="1257899" cy="1257899"/>
            <a:chOff x="10436972" y="8340552"/>
            <a:chExt cx="1257899" cy="1257899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36972" y="8340552"/>
              <a:ext cx="1257899" cy="1257899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62116" y="1943047"/>
            <a:ext cx="4819879" cy="53332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858895" y="1914296"/>
            <a:ext cx="4577219" cy="53332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2392555" y="1943047"/>
            <a:ext cx="4819870" cy="5333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1"/>
            <a:ext cx="1905090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6990" y="943991"/>
            <a:ext cx="238095" cy="38095"/>
            <a:chOff x="2846990" y="943991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846990" y="943991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353" y="770182"/>
            <a:ext cx="1106941" cy="45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88087" y="1337152"/>
            <a:ext cx="2509539" cy="807544"/>
            <a:chOff x="7888087" y="1337152"/>
            <a:chExt cx="2509539" cy="8075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2258" y="987176"/>
              <a:ext cx="5019079" cy="16150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8087" y="1337152"/>
              <a:ext cx="2509539" cy="80754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27043" y="1516908"/>
            <a:ext cx="1877679" cy="5587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64313" y="3433528"/>
            <a:ext cx="1943138" cy="820717"/>
            <a:chOff x="3264313" y="3433528"/>
            <a:chExt cx="1943138" cy="820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4313" y="3433528"/>
              <a:ext cx="1943138" cy="82071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28380" y="3617759"/>
            <a:ext cx="1531271" cy="5587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5769" y="4840075"/>
            <a:ext cx="1944950" cy="807544"/>
            <a:chOff x="455769" y="4840075"/>
            <a:chExt cx="1944950" cy="80754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769" y="4840075"/>
              <a:ext cx="1944950" cy="80754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030" y="5008689"/>
            <a:ext cx="1859058" cy="5587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51301" y="4844814"/>
            <a:ext cx="1976676" cy="820717"/>
            <a:chOff x="2451301" y="4844814"/>
            <a:chExt cx="1976676" cy="82071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1301" y="4844814"/>
              <a:ext cx="1976676" cy="82071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65678" y="5008687"/>
            <a:ext cx="1859058" cy="5587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485570" y="4840075"/>
            <a:ext cx="1944950" cy="807544"/>
            <a:chOff x="4485570" y="4840075"/>
            <a:chExt cx="1944950" cy="8075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5570" y="4840075"/>
              <a:ext cx="1944950" cy="80754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77830" y="5008687"/>
            <a:ext cx="1859058" cy="5587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522689" y="4825699"/>
            <a:ext cx="1944950" cy="807544"/>
            <a:chOff x="6522689" y="4825699"/>
            <a:chExt cx="1944950" cy="8075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2689" y="4825699"/>
              <a:ext cx="1944950" cy="8075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14954" y="4994315"/>
            <a:ext cx="1859058" cy="5587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5769" y="6198742"/>
            <a:ext cx="1944950" cy="807544"/>
            <a:chOff x="455769" y="6198742"/>
            <a:chExt cx="1944950" cy="8075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769" y="6198742"/>
              <a:ext cx="1944950" cy="8075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1839" y="6367354"/>
            <a:ext cx="1531271" cy="55871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73420" y="6198742"/>
            <a:ext cx="1944950" cy="807544"/>
            <a:chOff x="2473420" y="6198742"/>
            <a:chExt cx="1944950" cy="80754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73420" y="6198742"/>
              <a:ext cx="1944950" cy="807544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8535" y="6367354"/>
            <a:ext cx="1531271" cy="55871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85570" y="6198742"/>
            <a:ext cx="1944950" cy="807544"/>
            <a:chOff x="4485570" y="6198742"/>
            <a:chExt cx="1944950" cy="80754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5570" y="6198742"/>
              <a:ext cx="1944950" cy="80754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1164" y="6367354"/>
            <a:ext cx="1531271" cy="5587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522689" y="6193890"/>
            <a:ext cx="1944950" cy="807544"/>
            <a:chOff x="6522689" y="6193890"/>
            <a:chExt cx="1944950" cy="8075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2689" y="6193890"/>
              <a:ext cx="1944950" cy="80754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729240" y="6362506"/>
            <a:ext cx="1531271" cy="5587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09681" y="7688682"/>
            <a:ext cx="3607268" cy="807544"/>
            <a:chOff x="2309681" y="7688682"/>
            <a:chExt cx="3607268" cy="80754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4987" y="7338706"/>
              <a:ext cx="7214536" cy="1615088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09681" y="7688682"/>
              <a:ext cx="3607268" cy="80754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71411" y="7855001"/>
            <a:ext cx="3328565" cy="55871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501379" y="3451440"/>
            <a:ext cx="1911950" cy="807544"/>
            <a:chOff x="13501379" y="3451440"/>
            <a:chExt cx="1911950" cy="80754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01379" y="3451440"/>
              <a:ext cx="1911950" cy="80754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727836" y="3617763"/>
            <a:ext cx="1531271" cy="55871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27836" y="5006401"/>
            <a:ext cx="1531271" cy="55871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501379" y="4840075"/>
            <a:ext cx="1911950" cy="807544"/>
            <a:chOff x="13501379" y="4840075"/>
            <a:chExt cx="1911950" cy="80754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01379" y="4840075"/>
              <a:ext cx="1911950" cy="80754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3501379" y="6227493"/>
            <a:ext cx="1911950" cy="807544"/>
            <a:chOff x="13501379" y="6227493"/>
            <a:chExt cx="1911950" cy="80754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01379" y="6227493"/>
              <a:ext cx="1911950" cy="80754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727836" y="6374592"/>
            <a:ext cx="1531271" cy="55871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236829" y="7688682"/>
            <a:ext cx="4441051" cy="807544"/>
            <a:chOff x="12236829" y="7688682"/>
            <a:chExt cx="4441051" cy="80754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85244" y="7338706"/>
              <a:ext cx="8882101" cy="1615088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236829" y="7688682"/>
              <a:ext cx="4441051" cy="80754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398573" y="7855001"/>
            <a:ext cx="4097693" cy="558715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834681" y="9100000"/>
            <a:ext cx="2616352" cy="807544"/>
            <a:chOff x="7834681" y="9100000"/>
            <a:chExt cx="2616352" cy="807544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95446" y="8750024"/>
              <a:ext cx="5232704" cy="161508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34681" y="9100000"/>
              <a:ext cx="2616352" cy="80754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71236" y="9251942"/>
            <a:ext cx="2218556" cy="55871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141140" y="4550908"/>
            <a:ext cx="608137" cy="24290"/>
            <a:chOff x="14141140" y="4550908"/>
            <a:chExt cx="608137" cy="24290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4141140" y="4550908"/>
              <a:ext cx="608137" cy="2429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41807" y="4370345"/>
            <a:ext cx="252174" cy="29452"/>
            <a:chOff x="4041807" y="4370345"/>
            <a:chExt cx="252174" cy="29452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4041807" y="4370345"/>
              <a:ext cx="252174" cy="2945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4165431" y="5939542"/>
            <a:ext cx="608137" cy="24290"/>
            <a:chOff x="14165431" y="5939542"/>
            <a:chExt cx="608137" cy="2429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4165431" y="5939542"/>
              <a:ext cx="608137" cy="2429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4114335" y="7361051"/>
            <a:ext cx="659689" cy="26349"/>
            <a:chOff x="14114335" y="7361051"/>
            <a:chExt cx="659689" cy="2634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4114335" y="7361051"/>
              <a:ext cx="659689" cy="2634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2030" y="5910791"/>
            <a:ext cx="608137" cy="24290"/>
            <a:chOff x="1112030" y="5910791"/>
            <a:chExt cx="608137" cy="24290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1112030" y="5910791"/>
              <a:ext cx="608137" cy="2429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100364" y="5911100"/>
            <a:ext cx="608137" cy="24290"/>
            <a:chOff x="3100364" y="5911100"/>
            <a:chExt cx="608137" cy="2429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3100364" y="5911100"/>
              <a:ext cx="608137" cy="2429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5166122" y="5911100"/>
            <a:ext cx="608137" cy="24290"/>
            <a:chOff x="5166122" y="5911100"/>
            <a:chExt cx="608137" cy="24290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5166122" y="5911100"/>
              <a:ext cx="608137" cy="2429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7203241" y="5901576"/>
            <a:ext cx="608137" cy="24290"/>
            <a:chOff x="7203241" y="5901576"/>
            <a:chExt cx="608137" cy="24290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16200000">
              <a:off x="7203241" y="5901576"/>
              <a:ext cx="608137" cy="24290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9031496" y="2256057"/>
            <a:ext cx="252174" cy="29452"/>
            <a:chOff x="9031496" y="2256057"/>
            <a:chExt cx="252174" cy="29452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9031496" y="2256057"/>
              <a:ext cx="252174" cy="2945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3907148" y="8607587"/>
            <a:ext cx="252174" cy="29452"/>
            <a:chOff x="3907148" y="8607587"/>
            <a:chExt cx="252174" cy="29452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3907148" y="8607587"/>
              <a:ext cx="252174" cy="29452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4317422" y="8607587"/>
            <a:ext cx="252174" cy="29452"/>
            <a:chOff x="14317422" y="8607587"/>
            <a:chExt cx="252174" cy="29452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14317422" y="8607587"/>
              <a:ext cx="252174" cy="29452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4132362" y="2368299"/>
            <a:ext cx="10348320" cy="28177"/>
            <a:chOff x="4132362" y="2368299"/>
            <a:chExt cx="10348320" cy="28177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32362" y="2368299"/>
              <a:ext cx="10348320" cy="28177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4015854" y="8748400"/>
            <a:ext cx="10441500" cy="28430"/>
            <a:chOff x="4015854" y="8748400"/>
            <a:chExt cx="10441500" cy="28430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15854" y="8748400"/>
              <a:ext cx="10441500" cy="2843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409317" y="7374226"/>
            <a:ext cx="6104645" cy="14376"/>
            <a:chOff x="1409317" y="7374226"/>
            <a:chExt cx="6104645" cy="14376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9317" y="7374226"/>
              <a:ext cx="6104645" cy="1437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394619" y="4511159"/>
            <a:ext cx="6104645" cy="14376"/>
            <a:chOff x="1394619" y="4511159"/>
            <a:chExt cx="6104645" cy="14376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94619" y="4511159"/>
              <a:ext cx="6104645" cy="1437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25702" y="4665511"/>
            <a:ext cx="332604" cy="23900"/>
            <a:chOff x="1225702" y="4665511"/>
            <a:chExt cx="332604" cy="23900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1225702" y="4665511"/>
              <a:ext cx="332604" cy="23900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243744" y="4661823"/>
            <a:ext cx="332604" cy="23900"/>
            <a:chOff x="3243744" y="4661823"/>
            <a:chExt cx="332604" cy="23900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3243744" y="4661823"/>
              <a:ext cx="332604" cy="2390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5322741" y="4661823"/>
            <a:ext cx="332604" cy="23900"/>
            <a:chOff x="5322741" y="4661823"/>
            <a:chExt cx="332604" cy="23900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5322741" y="4661823"/>
              <a:ext cx="332604" cy="23900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7340812" y="4661823"/>
            <a:ext cx="332604" cy="23900"/>
            <a:chOff x="7340812" y="4661823"/>
            <a:chExt cx="332604" cy="23900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6200000">
              <a:off x="7340812" y="4661823"/>
              <a:ext cx="332604" cy="2390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3873498" y="7516989"/>
            <a:ext cx="336350" cy="20435"/>
            <a:chOff x="3873498" y="7516989"/>
            <a:chExt cx="336350" cy="20435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6200000">
              <a:off x="3873498" y="7516989"/>
              <a:ext cx="336350" cy="20435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965908" y="8924653"/>
            <a:ext cx="380094" cy="26194"/>
            <a:chOff x="8965908" y="8924653"/>
            <a:chExt cx="380094" cy="26194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6200000">
              <a:off x="8965908" y="8924653"/>
              <a:ext cx="380094" cy="26194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3635236" y="2900057"/>
            <a:ext cx="1076257" cy="27233"/>
            <a:chOff x="3635236" y="2900057"/>
            <a:chExt cx="1076257" cy="27233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6200000">
              <a:off x="3635236" y="2900057"/>
              <a:ext cx="1076257" cy="27233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3910070" y="2899695"/>
            <a:ext cx="1076257" cy="27233"/>
            <a:chOff x="13910070" y="2899695"/>
            <a:chExt cx="1076257" cy="27233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16200000">
              <a:off x="13910070" y="2899695"/>
              <a:ext cx="1076257" cy="27233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3269373" y="7172672"/>
            <a:ext cx="362346" cy="29575"/>
            <a:chOff x="3269373" y="7172672"/>
            <a:chExt cx="362346" cy="29575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6200000">
              <a:off x="3269373" y="7172672"/>
              <a:ext cx="362346" cy="29575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5291660" y="7172672"/>
            <a:ext cx="362346" cy="29575"/>
            <a:chOff x="5291660" y="7172672"/>
            <a:chExt cx="362346" cy="29575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6200000">
              <a:off x="5291660" y="7172672"/>
              <a:ext cx="362346" cy="29575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7323958" y="7172672"/>
            <a:ext cx="362346" cy="29575"/>
            <a:chOff x="7323958" y="7172672"/>
            <a:chExt cx="362346" cy="29575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6200000">
              <a:off x="7323958" y="7172672"/>
              <a:ext cx="362346" cy="2957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241807" y="7177344"/>
            <a:ext cx="362346" cy="29575"/>
            <a:chOff x="1241807" y="7177344"/>
            <a:chExt cx="362346" cy="29575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-16200000">
              <a:off x="1241807" y="7177344"/>
              <a:ext cx="362346" cy="29575"/>
            </a:xfrm>
            <a:prstGeom prst="rect">
              <a:avLst/>
            </a:prstGeom>
          </p:spPr>
        </p:pic>
      </p:grpSp>
      <p:pic>
        <p:nvPicPr>
          <p:cNvPr id="159" name="Object 15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846793" y="1576573"/>
            <a:ext cx="4864688" cy="822595"/>
          </a:xfrm>
          <a:prstGeom prst="rect">
            <a:avLst/>
          </a:prstGeom>
        </p:spPr>
      </p:pic>
      <p:pic>
        <p:nvPicPr>
          <p:cNvPr id="160" name="Object 159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1692309" y="1567953"/>
            <a:ext cx="5054263" cy="822595"/>
          </a:xfrm>
          <a:prstGeom prst="rect">
            <a:avLst/>
          </a:prstGeom>
        </p:spPr>
      </p:pic>
      <p:pic>
        <p:nvPicPr>
          <p:cNvPr id="161" name="Object 160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761085" y="8863228"/>
            <a:ext cx="4157256" cy="514122"/>
          </a:xfrm>
          <a:prstGeom prst="rect">
            <a:avLst/>
          </a:prstGeom>
        </p:spPr>
      </p:pic>
      <p:pic>
        <p:nvPicPr>
          <p:cNvPr id="162" name="Object 161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1955917" y="8899165"/>
            <a:ext cx="3420519" cy="5141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1"/>
            <a:ext cx="1905090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6990" y="943991"/>
            <a:ext cx="238095" cy="38095"/>
            <a:chOff x="2846990" y="943991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846990" y="943991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353" y="770182"/>
            <a:ext cx="903518" cy="458559"/>
          </a:xfrm>
          <a:prstGeom prst="rect">
            <a:avLst/>
          </a:prstGeom>
        </p:spPr>
      </p:pic>
      <p:pic>
        <p:nvPicPr>
          <p:cNvPr id="5" name="그림 4" descr="텍스트, 사람, 실내, 스크린샷이(가) 표시된 사진&#10;&#10;자동 생성된 설명">
            <a:extLst>
              <a:ext uri="{FF2B5EF4-FFF2-40B4-BE49-F238E27FC236}">
                <a16:creationId xmlns:a16="http://schemas.microsoft.com/office/drawing/2014/main" id="{3BEAA1EB-9F1F-4740-8FC0-6006F6861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14" y="1619261"/>
            <a:ext cx="13739572" cy="77285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4287" y="771611"/>
            <a:ext cx="1905090" cy="4571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6990" y="943991"/>
            <a:ext cx="238095" cy="38095"/>
            <a:chOff x="2846990" y="943991"/>
            <a:chExt cx="238095" cy="380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2846990" y="943991"/>
              <a:ext cx="238095" cy="380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5353" y="770182"/>
            <a:ext cx="903518" cy="4585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8571" y="1336948"/>
            <a:ext cx="16209524" cy="8773405"/>
            <a:chOff x="1028571" y="1336948"/>
            <a:chExt cx="16209524" cy="87734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8571" y="1336948"/>
              <a:ext cx="16209524" cy="87734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8571" y="631746"/>
            <a:ext cx="16209524" cy="95238"/>
            <a:chOff x="1028571" y="631746"/>
            <a:chExt cx="16209524" cy="952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571" y="631746"/>
              <a:ext cx="16209524" cy="952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486" y="626033"/>
            <a:ext cx="1354934" cy="5914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61912" y="3552467"/>
            <a:ext cx="3243403" cy="1621702"/>
            <a:chOff x="13161912" y="3552467"/>
            <a:chExt cx="3243403" cy="162170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1912" y="3552467"/>
              <a:ext cx="3243403" cy="16217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14099" y="3552467"/>
            <a:ext cx="3141746" cy="1768354"/>
            <a:chOff x="10114099" y="3552467"/>
            <a:chExt cx="3141746" cy="17683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4099" y="3552467"/>
              <a:ext cx="3141746" cy="17683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2986" y="5932497"/>
            <a:ext cx="6001919" cy="3169763"/>
            <a:chOff x="10512986" y="5932497"/>
            <a:chExt cx="6001919" cy="31697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2986" y="5932497"/>
              <a:ext cx="6001919" cy="3169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8571" y="5887195"/>
            <a:ext cx="8517821" cy="3216730"/>
            <a:chOff x="1028571" y="5887195"/>
            <a:chExt cx="8517821" cy="32167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571" y="5887195"/>
              <a:ext cx="8517821" cy="321673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83491" y="2072712"/>
            <a:ext cx="6842872" cy="10554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63529" y="2270539"/>
            <a:ext cx="6020883" cy="6594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74867" y="3100944"/>
            <a:ext cx="5049495" cy="2524747"/>
            <a:chOff x="2574867" y="3100944"/>
            <a:chExt cx="5049495" cy="25247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74867" y="3100944"/>
              <a:ext cx="5049495" cy="252474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287" y="771611"/>
            <a:ext cx="1453674" cy="4571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10692" y="948663"/>
            <a:ext cx="238095" cy="38095"/>
            <a:chOff x="2410692" y="948663"/>
            <a:chExt cx="238095" cy="3809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2410692" y="948663"/>
              <a:ext cx="238095" cy="38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장윤정</cp:lastModifiedBy>
  <cp:revision>2</cp:revision>
  <dcterms:created xsi:type="dcterms:W3CDTF">2021-12-03T17:57:01Z</dcterms:created>
  <dcterms:modified xsi:type="dcterms:W3CDTF">2021-12-03T08:58:54Z</dcterms:modified>
</cp:coreProperties>
</file>